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</p:sldMasterIdLst>
  <p:notesMasterIdLst>
    <p:notesMasterId r:id="rId11"/>
  </p:notesMasterIdLst>
  <p:sldIdLst>
    <p:sldId id="361" r:id="rId4"/>
    <p:sldId id="257" r:id="rId5"/>
    <p:sldId id="262" r:id="rId6"/>
    <p:sldId id="285" r:id="rId7"/>
    <p:sldId id="302" r:id="rId8"/>
    <p:sldId id="305" r:id="rId9"/>
    <p:sldId id="306" r:id="rId10"/>
  </p:sldIdLst>
  <p:sldSz cx="9144000" cy="5143500" type="screen16x9"/>
  <p:notesSz cx="6858000" cy="9144000"/>
  <p:embeddedFontLst>
    <p:embeddedFont>
      <p:font typeface="Anton" pitchFamily="2" charset="0"/>
      <p:regular r:id="rId12"/>
    </p:embeddedFont>
    <p:embeddedFont>
      <p:font typeface="DM Sans" pitchFamily="2" charset="0"/>
      <p:regular r:id="rId13"/>
      <p:bold r:id="rId14"/>
      <p:italic r:id="rId15"/>
      <p:boldItalic r:id="rId16"/>
    </p:embeddedFont>
    <p:embeddedFont>
      <p:font typeface="Helvetica Neue Light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245d6b95a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245d6b95a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8" r:id="rId5"/>
    <p:sldLayoutId id="2147483719" r:id="rId6"/>
    <p:sldLayoutId id="214748372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01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1168980"/>
            <a:ext cx="6221400" cy="264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01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Repaso</a:t>
            </a:r>
            <a:endParaRPr lang="es" sz="40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18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48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MVC </a:t>
            </a: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  <a:r>
              <a:rPr lang="es" sz="48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 passport</a:t>
            </a:r>
            <a:endParaRPr sz="40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85"/>
          <p:cNvSpPr txBox="1"/>
          <p:nvPr/>
        </p:nvSpPr>
        <p:spPr>
          <a:xfrm>
            <a:off x="457725" y="424784"/>
            <a:ext cx="47301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Ejercicio</a:t>
            </a:r>
            <a:endParaRPr sz="4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8" name="Google Shape;748;p185"/>
          <p:cNvSpPr txBox="1"/>
          <p:nvPr/>
        </p:nvSpPr>
        <p:spPr>
          <a:xfrm>
            <a:off x="457725" y="1360388"/>
            <a:ext cx="47301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Configurar una solución backend, que administre productos (CRUD de productos). Utilizar propiedades adecuadas, según corresponda.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 implementarse un modelo de capas MVC, con capa adicional de routers, como mínimo.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Guardar los datos sensibles en variables de entorno. </a:t>
            </a:r>
          </a:p>
        </p:txBody>
      </p:sp>
      <p:pic>
        <p:nvPicPr>
          <p:cNvPr id="749" name="Google Shape;749;p185"/>
          <p:cNvPicPr preferRelativeResize="0"/>
          <p:nvPr/>
        </p:nvPicPr>
        <p:blipFill rotWithShape="1">
          <a:blip r:embed="rId3">
            <a:alphaModFix/>
          </a:blip>
          <a:srcRect l="2185" t="2340" r="1530" b="4410"/>
          <a:stretch/>
        </p:blipFill>
        <p:spPr>
          <a:xfrm>
            <a:off x="5453175" y="1848413"/>
            <a:ext cx="3328975" cy="123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50B55FF-5B22-22E0-0F5C-7D5A77219F34}"/>
              </a:ext>
            </a:extLst>
          </p:cNvPr>
          <p:cNvSpPr txBox="1"/>
          <p:nvPr/>
        </p:nvSpPr>
        <p:spPr>
          <a:xfrm>
            <a:off x="323050" y="3248638"/>
            <a:ext cx="627847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75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</a:pP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Incluir un sistema de autenticación usuario / contraseña, con </a:t>
            </a:r>
            <a:r>
              <a:rPr lang="es-ES" sz="1400" dirty="0" err="1">
                <a:latin typeface="DM Sans"/>
                <a:ea typeface="DM Sans"/>
                <a:cs typeface="DM Sans"/>
                <a:sym typeface="DM Sans"/>
              </a:rPr>
              <a:t>passport</a:t>
            </a: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. </a:t>
            </a:r>
          </a:p>
          <a:p>
            <a:pPr marL="142875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</a:pPr>
            <a:r>
              <a:rPr lang="es-ES" dirty="0">
                <a:latin typeface="DM Sans"/>
                <a:ea typeface="DM Sans"/>
                <a:cs typeface="DM Sans"/>
                <a:sym typeface="DM Sans"/>
              </a:rPr>
              <a:t>Utilizar </a:t>
            </a:r>
            <a:r>
              <a:rPr lang="es-ES" dirty="0" err="1">
                <a:latin typeface="DM Sans"/>
                <a:ea typeface="DM Sans"/>
                <a:cs typeface="DM Sans"/>
                <a:sym typeface="DM Sans"/>
              </a:rPr>
              <a:t>jwt</a:t>
            </a:r>
            <a:r>
              <a:rPr lang="es-ES" dirty="0">
                <a:latin typeface="DM Sans"/>
                <a:ea typeface="DM Sans"/>
                <a:cs typeface="DM Sans"/>
                <a:sym typeface="DM Sans"/>
              </a:rPr>
              <a:t>, también con </a:t>
            </a:r>
            <a:r>
              <a:rPr lang="es-ES" dirty="0" err="1">
                <a:latin typeface="DM Sans"/>
                <a:ea typeface="DM Sans"/>
                <a:cs typeface="DM Sans"/>
                <a:sym typeface="DM Sans"/>
              </a:rPr>
              <a:t>passport</a:t>
            </a:r>
            <a:r>
              <a:rPr lang="es-ES" dirty="0">
                <a:latin typeface="DM Sans"/>
                <a:ea typeface="DM Sans"/>
                <a:cs typeface="DM Sans"/>
                <a:sym typeface="DM Sans"/>
              </a:rPr>
              <a:t>. </a:t>
            </a:r>
            <a:br>
              <a:rPr lang="es-ES" dirty="0">
                <a:latin typeface="DM Sans"/>
                <a:ea typeface="DM Sans"/>
                <a:cs typeface="DM Sans"/>
                <a:sym typeface="DM Sans"/>
              </a:rPr>
            </a:br>
            <a:r>
              <a:rPr lang="es-ES" dirty="0">
                <a:latin typeface="DM Sans"/>
                <a:ea typeface="DM Sans"/>
                <a:cs typeface="DM Sans"/>
                <a:sym typeface="DM Sans"/>
              </a:rPr>
              <a:t>Quitar propiedades sensibles del usuario, previo al envío del token, implementando un DTO. </a:t>
            </a: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marL="142875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</a:pPr>
            <a:endParaRPr lang="es-ES" dirty="0">
              <a:latin typeface="DM Sans"/>
              <a:ea typeface="DM Sans"/>
              <a:cs typeface="DM Sans"/>
              <a:sym typeface="DM Sans"/>
            </a:endParaRPr>
          </a:p>
          <a:p>
            <a:pPr marL="142875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</a:pP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Configurar lo básico para dejar un sistema funcional, que se pueda probar. </a:t>
            </a:r>
          </a:p>
          <a:p>
            <a:pPr marL="142875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</a:pPr>
            <a:endParaRPr lang="es-ES" sz="1400" dirty="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2702</TotalTime>
  <Words>229</Words>
  <Application>Microsoft Office PowerPoint</Application>
  <PresentationFormat>Presentación en pantalla (16:9)</PresentationFormat>
  <Paragraphs>29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DM Sans</vt:lpstr>
      <vt:lpstr>Anton</vt:lpstr>
      <vt:lpstr>Helvetica Neue Light</vt:lpstr>
      <vt:lpstr>Arial</vt:lpstr>
      <vt:lpstr>Simple Light</vt:lpstr>
      <vt:lpstr>Coderhouse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32</cp:revision>
  <dcterms:modified xsi:type="dcterms:W3CDTF">2024-12-05T22:30:26Z</dcterms:modified>
</cp:coreProperties>
</file>